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481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3074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81965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4504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8734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743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675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08879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18818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95103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671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11AED-16EC-4A6E-B6FB-F22051DD1BF6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3CC9B-4F25-441E-A6F1-8AA7C0340A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95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Kuva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23" y="1131124"/>
            <a:ext cx="8229600" cy="4875937"/>
          </a:xfrm>
          <a:prstGeom prst="rect">
            <a:avLst/>
          </a:prstGeom>
        </p:spPr>
      </p:pic>
      <p:sp>
        <p:nvSpPr>
          <p:cNvPr id="28" name="Ellipsi 27"/>
          <p:cNvSpPr>
            <a:spLocks noChangeAspect="1"/>
          </p:cNvSpPr>
          <p:nvPr/>
        </p:nvSpPr>
        <p:spPr>
          <a:xfrm flipH="1" flipV="1">
            <a:off x="2163884" y="4733946"/>
            <a:ext cx="576064" cy="576064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9" name="Ellipsi 28"/>
          <p:cNvSpPr>
            <a:spLocks noChangeAspect="1"/>
          </p:cNvSpPr>
          <p:nvPr/>
        </p:nvSpPr>
        <p:spPr>
          <a:xfrm flipH="1" flipV="1">
            <a:off x="3582286" y="3416229"/>
            <a:ext cx="576064" cy="576064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0" name="Ellipsi 29"/>
          <p:cNvSpPr>
            <a:spLocks noChangeAspect="1"/>
          </p:cNvSpPr>
          <p:nvPr/>
        </p:nvSpPr>
        <p:spPr>
          <a:xfrm flipH="1" flipV="1">
            <a:off x="6513499" y="4816502"/>
            <a:ext cx="576064" cy="576064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1" name="Ellipsi 30"/>
          <p:cNvSpPr>
            <a:spLocks noChangeAspect="1"/>
          </p:cNvSpPr>
          <p:nvPr/>
        </p:nvSpPr>
        <p:spPr>
          <a:xfrm flipH="1" flipV="1">
            <a:off x="4940563" y="2188591"/>
            <a:ext cx="576064" cy="576064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2" name="Ellipsi 31"/>
          <p:cNvSpPr>
            <a:spLocks noChangeAspect="1"/>
          </p:cNvSpPr>
          <p:nvPr/>
        </p:nvSpPr>
        <p:spPr>
          <a:xfrm flipH="1" flipV="1">
            <a:off x="4348269" y="4120647"/>
            <a:ext cx="576064" cy="576064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33" name="Kaareva yhdysviiva 32"/>
          <p:cNvCxnSpPr/>
          <p:nvPr/>
        </p:nvCxnSpPr>
        <p:spPr>
          <a:xfrm rot="5400000" flipH="1" flipV="1">
            <a:off x="5122181" y="2351624"/>
            <a:ext cx="237550" cy="46122"/>
          </a:xfrm>
          <a:prstGeom prst="curvedConnector3">
            <a:avLst>
              <a:gd name="adj1" fmla="val 50000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Kaareva yhdysviiva 33"/>
          <p:cNvCxnSpPr/>
          <p:nvPr/>
        </p:nvCxnSpPr>
        <p:spPr>
          <a:xfrm rot="5400000" flipH="1" flipV="1">
            <a:off x="5175219" y="2369127"/>
            <a:ext cx="234233" cy="65104"/>
          </a:xfrm>
          <a:prstGeom prst="curvedConnector3">
            <a:avLst>
              <a:gd name="adj1" fmla="val 50000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Kaareva yhdysviiva 34"/>
          <p:cNvCxnSpPr/>
          <p:nvPr/>
        </p:nvCxnSpPr>
        <p:spPr>
          <a:xfrm rot="16200000" flipV="1">
            <a:off x="5068168" y="2381378"/>
            <a:ext cx="227817" cy="22502"/>
          </a:xfrm>
          <a:prstGeom prst="curvedConnector3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Kaareva yhdysviiva 35"/>
          <p:cNvCxnSpPr/>
          <p:nvPr/>
        </p:nvCxnSpPr>
        <p:spPr>
          <a:xfrm rot="5400000" flipH="1" flipV="1">
            <a:off x="2246440" y="4956288"/>
            <a:ext cx="410952" cy="13138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Kaareva yhdysviiva 36"/>
          <p:cNvCxnSpPr/>
          <p:nvPr/>
        </p:nvCxnSpPr>
        <p:spPr>
          <a:xfrm rot="5400000" flipH="1" flipV="1">
            <a:off x="2315700" y="4955700"/>
            <a:ext cx="344876" cy="198632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Kaareva yhdysviiva 37"/>
          <p:cNvCxnSpPr/>
          <p:nvPr/>
        </p:nvCxnSpPr>
        <p:spPr>
          <a:xfrm rot="10800000" flipV="1">
            <a:off x="6699580" y="4966165"/>
            <a:ext cx="257735" cy="20529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Kaareva yhdysviiva 38"/>
          <p:cNvCxnSpPr/>
          <p:nvPr/>
        </p:nvCxnSpPr>
        <p:spPr>
          <a:xfrm rot="10800000" flipV="1">
            <a:off x="6622225" y="4962445"/>
            <a:ext cx="358613" cy="84572"/>
          </a:xfrm>
          <a:prstGeom prst="curvedConnector3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Kaareva yhdysviiva 39"/>
          <p:cNvCxnSpPr/>
          <p:nvPr/>
        </p:nvCxnSpPr>
        <p:spPr>
          <a:xfrm rot="5400000">
            <a:off x="6742643" y="5079741"/>
            <a:ext cx="334144" cy="106995"/>
          </a:xfrm>
          <a:prstGeom prst="curvedConnector3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Kaareva yhdysviiva 40"/>
          <p:cNvCxnSpPr/>
          <p:nvPr/>
        </p:nvCxnSpPr>
        <p:spPr>
          <a:xfrm rot="5400000">
            <a:off x="4445116" y="4339438"/>
            <a:ext cx="237538" cy="132135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Kaareva yhdysviiva 41"/>
          <p:cNvCxnSpPr/>
          <p:nvPr/>
        </p:nvCxnSpPr>
        <p:spPr>
          <a:xfrm rot="5400000">
            <a:off x="4478090" y="4451297"/>
            <a:ext cx="316424" cy="1270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Kaareva yhdysviiva 42"/>
          <p:cNvCxnSpPr/>
          <p:nvPr/>
        </p:nvCxnSpPr>
        <p:spPr>
          <a:xfrm rot="16200000" flipH="1">
            <a:off x="4595481" y="4333907"/>
            <a:ext cx="237538" cy="143193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Puolivapaa piirto 43"/>
          <p:cNvSpPr/>
          <p:nvPr/>
        </p:nvSpPr>
        <p:spPr>
          <a:xfrm>
            <a:off x="3636373" y="3722033"/>
            <a:ext cx="259080" cy="99060"/>
          </a:xfrm>
          <a:custGeom>
            <a:avLst/>
            <a:gdLst>
              <a:gd name="connsiteX0" fmla="*/ 259080 w 259080"/>
              <a:gd name="connsiteY0" fmla="*/ 0 h 99060"/>
              <a:gd name="connsiteX1" fmla="*/ 217170 w 259080"/>
              <a:gd name="connsiteY1" fmla="*/ 3810 h 99060"/>
              <a:gd name="connsiteX2" fmla="*/ 213360 w 259080"/>
              <a:gd name="connsiteY2" fmla="*/ 15240 h 99060"/>
              <a:gd name="connsiteX3" fmla="*/ 209550 w 259080"/>
              <a:gd name="connsiteY3" fmla="*/ 34290 h 99060"/>
              <a:gd name="connsiteX4" fmla="*/ 198120 w 259080"/>
              <a:gd name="connsiteY4" fmla="*/ 38100 h 99060"/>
              <a:gd name="connsiteX5" fmla="*/ 179070 w 259080"/>
              <a:gd name="connsiteY5" fmla="*/ 19050 h 99060"/>
              <a:gd name="connsiteX6" fmla="*/ 167640 w 259080"/>
              <a:gd name="connsiteY6" fmla="*/ 11430 h 99060"/>
              <a:gd name="connsiteX7" fmla="*/ 152400 w 259080"/>
              <a:gd name="connsiteY7" fmla="*/ 34290 h 99060"/>
              <a:gd name="connsiteX8" fmla="*/ 148590 w 259080"/>
              <a:gd name="connsiteY8" fmla="*/ 45720 h 99060"/>
              <a:gd name="connsiteX9" fmla="*/ 95250 w 259080"/>
              <a:gd name="connsiteY9" fmla="*/ 49530 h 99060"/>
              <a:gd name="connsiteX10" fmla="*/ 91440 w 259080"/>
              <a:gd name="connsiteY10" fmla="*/ 60960 h 99060"/>
              <a:gd name="connsiteX11" fmla="*/ 87630 w 259080"/>
              <a:gd name="connsiteY11" fmla="*/ 76200 h 99060"/>
              <a:gd name="connsiteX12" fmla="*/ 76200 w 259080"/>
              <a:gd name="connsiteY12" fmla="*/ 83820 h 99060"/>
              <a:gd name="connsiteX13" fmla="*/ 64770 w 259080"/>
              <a:gd name="connsiteY13" fmla="*/ 76200 h 99060"/>
              <a:gd name="connsiteX14" fmla="*/ 7620 w 259080"/>
              <a:gd name="connsiteY14" fmla="*/ 87630 h 99060"/>
              <a:gd name="connsiteX15" fmla="*/ 0 w 259080"/>
              <a:gd name="connsiteY15" fmla="*/ 99060 h 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9080" h="99060">
                <a:moveTo>
                  <a:pt x="259080" y="0"/>
                </a:moveTo>
                <a:cubicBezTo>
                  <a:pt x="245110" y="1270"/>
                  <a:pt x="230478" y="-626"/>
                  <a:pt x="217170" y="3810"/>
                </a:cubicBezTo>
                <a:cubicBezTo>
                  <a:pt x="213360" y="5080"/>
                  <a:pt x="214334" y="11344"/>
                  <a:pt x="213360" y="15240"/>
                </a:cubicBezTo>
                <a:cubicBezTo>
                  <a:pt x="211789" y="21522"/>
                  <a:pt x="213142" y="28902"/>
                  <a:pt x="209550" y="34290"/>
                </a:cubicBezTo>
                <a:cubicBezTo>
                  <a:pt x="207322" y="37632"/>
                  <a:pt x="201930" y="36830"/>
                  <a:pt x="198120" y="38100"/>
                </a:cubicBezTo>
                <a:cubicBezTo>
                  <a:pt x="167640" y="17780"/>
                  <a:pt x="204470" y="44450"/>
                  <a:pt x="179070" y="19050"/>
                </a:cubicBezTo>
                <a:cubicBezTo>
                  <a:pt x="175832" y="15812"/>
                  <a:pt x="171450" y="13970"/>
                  <a:pt x="167640" y="11430"/>
                </a:cubicBezTo>
                <a:cubicBezTo>
                  <a:pt x="151094" y="22461"/>
                  <a:pt x="158189" y="14029"/>
                  <a:pt x="152400" y="34290"/>
                </a:cubicBezTo>
                <a:cubicBezTo>
                  <a:pt x="151297" y="38152"/>
                  <a:pt x="152470" y="44685"/>
                  <a:pt x="148590" y="45720"/>
                </a:cubicBezTo>
                <a:cubicBezTo>
                  <a:pt x="131367" y="50313"/>
                  <a:pt x="113030" y="48260"/>
                  <a:pt x="95250" y="49530"/>
                </a:cubicBezTo>
                <a:cubicBezTo>
                  <a:pt x="93980" y="53340"/>
                  <a:pt x="92543" y="57098"/>
                  <a:pt x="91440" y="60960"/>
                </a:cubicBezTo>
                <a:cubicBezTo>
                  <a:pt x="90001" y="65995"/>
                  <a:pt x="90535" y="71843"/>
                  <a:pt x="87630" y="76200"/>
                </a:cubicBezTo>
                <a:cubicBezTo>
                  <a:pt x="85090" y="80010"/>
                  <a:pt x="80010" y="81280"/>
                  <a:pt x="76200" y="83820"/>
                </a:cubicBezTo>
                <a:cubicBezTo>
                  <a:pt x="72390" y="81280"/>
                  <a:pt x="69339" y="76505"/>
                  <a:pt x="64770" y="76200"/>
                </a:cubicBezTo>
                <a:cubicBezTo>
                  <a:pt x="24772" y="73533"/>
                  <a:pt x="28695" y="73580"/>
                  <a:pt x="7620" y="87630"/>
                </a:cubicBezTo>
                <a:lnTo>
                  <a:pt x="0" y="9906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5" name="Ellipsi 44"/>
          <p:cNvSpPr/>
          <p:nvPr/>
        </p:nvSpPr>
        <p:spPr>
          <a:xfrm>
            <a:off x="295015" y="3045314"/>
            <a:ext cx="1452497" cy="1452497"/>
          </a:xfrm>
          <a:prstGeom prst="ellipse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fi-FI" sz="1400" b="1" dirty="0" smtClean="0">
                <a:solidFill>
                  <a:schemeClr val="bg1"/>
                </a:solidFill>
                <a:latin typeface="ApexNew-Light"/>
                <a:cs typeface="ApexNew-Light"/>
              </a:rPr>
              <a:t>Huurtuvat ikkunat</a:t>
            </a:r>
            <a:endParaRPr lang="fi-FI" sz="1400" b="1" dirty="0">
              <a:solidFill>
                <a:schemeClr val="bg1"/>
              </a:solidFill>
              <a:latin typeface="ApexNew-Light"/>
              <a:cs typeface="ApexNew-Light"/>
            </a:endParaRPr>
          </a:p>
        </p:txBody>
      </p:sp>
      <p:sp>
        <p:nvSpPr>
          <p:cNvPr id="46" name="Ellipsi 45"/>
          <p:cNvSpPr/>
          <p:nvPr/>
        </p:nvSpPr>
        <p:spPr>
          <a:xfrm>
            <a:off x="745697" y="4592728"/>
            <a:ext cx="1277346" cy="1277346"/>
          </a:xfrm>
          <a:prstGeom prst="ellipse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fi-FI" sz="1400" b="1" dirty="0" smtClean="0">
                <a:solidFill>
                  <a:schemeClr val="bg1"/>
                </a:solidFill>
                <a:latin typeface="ApexNew-Light"/>
                <a:cs typeface="ApexNew-Light"/>
              </a:rPr>
              <a:t>Radonia</a:t>
            </a:r>
            <a:endParaRPr lang="fi-FI" sz="1400" b="1" dirty="0">
              <a:solidFill>
                <a:schemeClr val="bg1"/>
              </a:solidFill>
              <a:latin typeface="ApexNew-Light"/>
              <a:cs typeface="ApexNew-Light"/>
            </a:endParaRPr>
          </a:p>
        </p:txBody>
      </p:sp>
      <p:sp>
        <p:nvSpPr>
          <p:cNvPr id="47" name="Ellipsi 46"/>
          <p:cNvSpPr/>
          <p:nvPr/>
        </p:nvSpPr>
        <p:spPr>
          <a:xfrm>
            <a:off x="307904" y="1272642"/>
            <a:ext cx="1631154" cy="1631154"/>
          </a:xfrm>
          <a:prstGeom prst="ellipse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fi-FI" sz="1400" b="1" dirty="0" smtClean="0">
                <a:solidFill>
                  <a:schemeClr val="bg1"/>
                </a:solidFill>
                <a:latin typeface="ApexNew-Light"/>
                <a:cs typeface="ApexNew-Light"/>
              </a:rPr>
              <a:t>Tunkkainen sisäilma</a:t>
            </a:r>
            <a:endParaRPr lang="fi-FI" sz="1400" b="1" dirty="0">
              <a:solidFill>
                <a:schemeClr val="bg1"/>
              </a:solidFill>
              <a:latin typeface="ApexNew-Light"/>
              <a:cs typeface="ApexNew-Light"/>
            </a:endParaRPr>
          </a:p>
        </p:txBody>
      </p:sp>
      <p:sp>
        <p:nvSpPr>
          <p:cNvPr id="48" name="Ellipsi 47"/>
          <p:cNvSpPr/>
          <p:nvPr/>
        </p:nvSpPr>
        <p:spPr>
          <a:xfrm>
            <a:off x="7089563" y="862062"/>
            <a:ext cx="1656734" cy="1656734"/>
          </a:xfrm>
          <a:prstGeom prst="ellipse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fi-FI" sz="1400" b="1" dirty="0" smtClean="0">
                <a:solidFill>
                  <a:schemeClr val="bg1"/>
                </a:solidFill>
                <a:latin typeface="ApexNew-Light"/>
                <a:cs typeface="ApexNew-Light"/>
              </a:rPr>
              <a:t>Kosteus päätyy rakenteisiin</a:t>
            </a:r>
            <a:endParaRPr lang="fi-FI" sz="1400" b="1" dirty="0">
              <a:solidFill>
                <a:schemeClr val="bg1"/>
              </a:solidFill>
              <a:latin typeface="ApexNew-Light"/>
              <a:cs typeface="ApexNew-Light"/>
            </a:endParaRPr>
          </a:p>
        </p:txBody>
      </p:sp>
      <p:sp>
        <p:nvSpPr>
          <p:cNvPr id="49" name="Ellipsi 48"/>
          <p:cNvSpPr/>
          <p:nvPr/>
        </p:nvSpPr>
        <p:spPr>
          <a:xfrm>
            <a:off x="7474270" y="2627172"/>
            <a:ext cx="1381712" cy="1381712"/>
          </a:xfrm>
          <a:prstGeom prst="ellipse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fi-FI" sz="1400" b="1" dirty="0" smtClean="0">
                <a:solidFill>
                  <a:schemeClr val="bg1"/>
                </a:solidFill>
                <a:latin typeface="ApexNew-Light"/>
                <a:cs typeface="ApexNew-Light"/>
              </a:rPr>
              <a:t>Kylmän ja vedon tunnetta</a:t>
            </a:r>
            <a:endParaRPr lang="fi-FI" sz="1400" b="1" dirty="0">
              <a:solidFill>
                <a:schemeClr val="bg1"/>
              </a:solidFill>
              <a:latin typeface="ApexNew-Light"/>
              <a:cs typeface="ApexNew-Light"/>
            </a:endParaRPr>
          </a:p>
        </p:txBody>
      </p:sp>
      <p:sp>
        <p:nvSpPr>
          <p:cNvPr id="50" name="Ellipsi 49"/>
          <p:cNvSpPr/>
          <p:nvPr/>
        </p:nvSpPr>
        <p:spPr>
          <a:xfrm>
            <a:off x="7252688" y="4120646"/>
            <a:ext cx="1774653" cy="1774653"/>
          </a:xfrm>
          <a:prstGeom prst="ellipse">
            <a:avLst/>
          </a:prstGeom>
          <a:solidFill>
            <a:srgbClr val="0092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fi-FI" sz="1400" b="1" dirty="0" err="1" smtClean="0">
                <a:solidFill>
                  <a:schemeClr val="bg1"/>
                </a:solidFill>
                <a:latin typeface="ApexNew-Light"/>
                <a:cs typeface="ApexNew-Light"/>
              </a:rPr>
              <a:t>Rakentei-den</a:t>
            </a:r>
            <a:r>
              <a:rPr lang="fi-FI" sz="1400" b="1" dirty="0" smtClean="0">
                <a:solidFill>
                  <a:schemeClr val="bg1"/>
                </a:solidFill>
                <a:latin typeface="ApexNew-Light"/>
                <a:cs typeface="ApexNew-Light"/>
              </a:rPr>
              <a:t> </a:t>
            </a:r>
            <a:r>
              <a:rPr lang="fi-FI" sz="1400" b="1" dirty="0" err="1" smtClean="0">
                <a:solidFill>
                  <a:schemeClr val="bg1"/>
                </a:solidFill>
                <a:latin typeface="ApexNew-Light"/>
                <a:cs typeface="ApexNew-Light"/>
              </a:rPr>
              <a:t>epäpuh</a:t>
            </a:r>
            <a:r>
              <a:rPr lang="fi-FI" sz="1400" b="1" dirty="0" smtClean="0">
                <a:solidFill>
                  <a:schemeClr val="bg1"/>
                </a:solidFill>
                <a:latin typeface="ApexNew-Light"/>
                <a:cs typeface="ApexNew-Light"/>
              </a:rPr>
              <a:t>-tauksia</a:t>
            </a:r>
            <a:endParaRPr lang="fi-FI" sz="1400" b="1" dirty="0">
              <a:solidFill>
                <a:schemeClr val="bg1"/>
              </a:solidFill>
              <a:latin typeface="ApexNew-Light"/>
              <a:cs typeface="ApexNew-Light"/>
            </a:endParaRPr>
          </a:p>
        </p:txBody>
      </p:sp>
    </p:spTree>
    <p:extLst>
      <p:ext uri="{BB962C8B-B14F-4D97-AF65-F5344CB8AC3E}">
        <p14:creationId xmlns:p14="http://schemas.microsoft.com/office/powerpoint/2010/main" val="205475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Näytössä katseltava diaesitys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Office-teema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Vuorma</dc:creator>
  <cp:lastModifiedBy>Vuorma</cp:lastModifiedBy>
  <cp:revision>1</cp:revision>
  <dcterms:created xsi:type="dcterms:W3CDTF">2016-03-24T11:08:31Z</dcterms:created>
  <dcterms:modified xsi:type="dcterms:W3CDTF">2016-03-24T11:10:09Z</dcterms:modified>
</cp:coreProperties>
</file>